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68" r:id="rId5"/>
    <p:sldId id="270" r:id="rId6"/>
    <p:sldId id="271" r:id="rId7"/>
    <p:sldId id="272" r:id="rId8"/>
    <p:sldId id="273" r:id="rId9"/>
    <p:sldId id="274" r:id="rId10"/>
    <p:sldId id="267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3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4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5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3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8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5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8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0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2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7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3CC2F-7C8F-4ACE-9983-2AEF76FB4375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4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slide" Target="slide2.xml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6.png"/><Relationship Id="rId9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hyperlink" Target="http://yagoda-karpat.com.ua/upload/medialibrary/57e/ezhevika.png" TargetMode="External"/><Relationship Id="rId21" Type="http://schemas.openxmlformats.org/officeDocument/2006/relationships/hyperlink" Target="http://pngimg.com/upload/hat_PNG5707.png" TargetMode="External"/><Relationship Id="rId42" Type="http://schemas.openxmlformats.org/officeDocument/2006/relationships/hyperlink" Target="http://img-fotki.yandex.ru/get/5100/200418627.1e/0_10d56e_76a427d2_orig.png" TargetMode="External"/><Relationship Id="rId47" Type="http://schemas.openxmlformats.org/officeDocument/2006/relationships/hyperlink" Target="http://galerey-room.ru/images/023912_1383694752.png" TargetMode="External"/><Relationship Id="rId63" Type="http://schemas.openxmlformats.org/officeDocument/2006/relationships/hyperlink" Target="http://img1.liveinternet.ru/images/attach/c/8/101/175/101175585_large_14.png" TargetMode="External"/><Relationship Id="rId68" Type="http://schemas.openxmlformats.org/officeDocument/2006/relationships/hyperlink" Target="http://img.sotmarket.ru/standart/img/detskie_tovary/sportivnye_tovary/vodjanye_pistolety_i_blastery/shantou_gepai/shantou_gepai_621880.png" TargetMode="External"/><Relationship Id="rId16" Type="http://schemas.openxmlformats.org/officeDocument/2006/relationships/hyperlink" Target="https://img-fotki.yandex.ru/get/9325/134091466.ee/0_d2c6d_1ff07fdd_S" TargetMode="External"/><Relationship Id="rId11" Type="http://schemas.openxmlformats.org/officeDocument/2006/relationships/hyperlink" Target="http://img.lenagold.ru/k/kartosh/kartosh18.png" TargetMode="External"/><Relationship Id="rId24" Type="http://schemas.openxmlformats.org/officeDocument/2006/relationships/hyperlink" Target="http://pngimg.com/upload/pumpkin_PNG9357.png?" TargetMode="External"/><Relationship Id="rId32" Type="http://schemas.openxmlformats.org/officeDocument/2006/relationships/hyperlink" Target="http://iconizer.net/files/Primo/orig/lock.png" TargetMode="External"/><Relationship Id="rId37" Type="http://schemas.openxmlformats.org/officeDocument/2006/relationships/hyperlink" Target="https://img-fotki.yandex.ru/get/5813/28257045.67c/0_72a52_8eeef60c_XXXL" TargetMode="External"/><Relationship Id="rId40" Type="http://schemas.openxmlformats.org/officeDocument/2006/relationships/hyperlink" Target="http://pngimg.com/upload/chair_PNG6909.png?" TargetMode="External"/><Relationship Id="rId45" Type="http://schemas.openxmlformats.org/officeDocument/2006/relationships/hyperlink" Target="http://s49.radikal.ru/i124/0903/67/9c2c51b017c6.png" TargetMode="External"/><Relationship Id="rId53" Type="http://schemas.openxmlformats.org/officeDocument/2006/relationships/hyperlink" Target="https://static-eu.insales.ru/files/1/2339/1845539/original/&#1040;&#1082;&#1091;&#1083;&#1099;-&#1050;&#1086;-&#1052;&#1072;&#1082;&#1089;&#1080;__1_.png" TargetMode="External"/><Relationship Id="rId58" Type="http://schemas.openxmlformats.org/officeDocument/2006/relationships/hyperlink" Target="http://forum.materinstvo.ru/uploads/journals/1321894129/j317310_1322050020.png" TargetMode="External"/><Relationship Id="rId66" Type="http://schemas.openxmlformats.org/officeDocument/2006/relationships/hyperlink" Target="http://shop-toys.ru/products_pictures/18341_enl.jpg" TargetMode="External"/><Relationship Id="rId74" Type="http://schemas.openxmlformats.org/officeDocument/2006/relationships/hyperlink" Target="http://ramki-photoshop.ru/predmety/7/kartinki-photoshop-3.png" TargetMode="External"/><Relationship Id="rId5" Type="http://schemas.openxmlformats.org/officeDocument/2006/relationships/hyperlink" Target="https://www.google.by/url?sa=i&amp;rct=j&amp;q=&amp;esrc=s&amp;source=images&amp;cd=&amp;ved=0ahUKEwiLjL3JwLLOAhUGQZoKHbhYBqwQjBwIBA&amp;url=http://img-fotki.yandex.ru/get/6730/16969765.1c8/0_89377_2249d330_orig.png&amp;bvm=bv.129391328,d.bGg&amp;psig=AFQjCNG11ONg9ut1DC2nDqWrWjQVYAq4cw&amp;ust=1470769250045336" TargetMode="External"/><Relationship Id="rId61" Type="http://schemas.openxmlformats.org/officeDocument/2006/relationships/hyperlink" Target="http://galerey-room.ru/images/201038_1384276238.png" TargetMode="External"/><Relationship Id="rId19" Type="http://schemas.openxmlformats.org/officeDocument/2006/relationships/hyperlink" Target="http://img-fotki.yandex.ru/get/9153/981986.64/0_8b727_a20f35f8_orig" TargetMode="External"/><Relationship Id="rId14" Type="http://schemas.openxmlformats.org/officeDocument/2006/relationships/hyperlink" Target="http://img-fotki.yandex.ru/get/9503/16969765.187/0_7c977_e4e7b599_M.png" TargetMode="External"/><Relationship Id="rId22" Type="http://schemas.openxmlformats.org/officeDocument/2006/relationships/hyperlink" Target="http://remont-televizorov.com.ua/images/articles/LCD-2932-ABUV-MF.png" TargetMode="External"/><Relationship Id="rId27" Type="http://schemas.openxmlformats.org/officeDocument/2006/relationships/hyperlink" Target="http://clipartmania.ru/uploads/gallery/main/344/pears-23.png" TargetMode="External"/><Relationship Id="rId30" Type="http://schemas.openxmlformats.org/officeDocument/2006/relationships/hyperlink" Target="https://img-fotki.yandex.ru/get/5308/28257045.680/0_72b02_6656553c_orig.png" TargetMode="External"/><Relationship Id="rId35" Type="http://schemas.openxmlformats.org/officeDocument/2006/relationships/hyperlink" Target="http://img-fotki.yandex.ru/get/9263/981986.54/0_88b7f_2b813809_orig" TargetMode="External"/><Relationship Id="rId43" Type="http://schemas.openxmlformats.org/officeDocument/2006/relationships/hyperlink" Target="http://pngimg.com/upload/small/pomegranate_PNG8648.png" TargetMode="External"/><Relationship Id="rId48" Type="http://schemas.openxmlformats.org/officeDocument/2006/relationships/hyperlink" Target="http://i20.beon.ru/67/3/2470367/82/90904682/0.png" TargetMode="External"/><Relationship Id="rId56" Type="http://schemas.openxmlformats.org/officeDocument/2006/relationships/hyperlink" Target="http://domovodstvo.at.ua/_ph/11/2/115925633.png" TargetMode="External"/><Relationship Id="rId64" Type="http://schemas.openxmlformats.org/officeDocument/2006/relationships/hyperlink" Target="http://economsovet.ru/wp-content/uploads/2012/07/arbuz.png" TargetMode="External"/><Relationship Id="rId69" Type="http://schemas.openxmlformats.org/officeDocument/2006/relationships/hyperlink" Target="https://img-fotki.yandex.ru/get/16115/209040611.af/0_f8f0a_26bf1f80_XL.png" TargetMode="External"/><Relationship Id="rId77" Type="http://schemas.openxmlformats.org/officeDocument/2006/relationships/slide" Target="slide2.xml"/><Relationship Id="rId8" Type="http://schemas.openxmlformats.org/officeDocument/2006/relationships/hyperlink" Target="http://2mdom.ru/images/house_23.png" TargetMode="External"/><Relationship Id="rId51" Type="http://schemas.openxmlformats.org/officeDocument/2006/relationships/hyperlink" Target="http://pngimg.com/upload/small/rose_PNG659.png" TargetMode="External"/><Relationship Id="rId72" Type="http://schemas.openxmlformats.org/officeDocument/2006/relationships/hyperlink" Target="https://img-fotki.yandex.ru/get/6714/60408636.ad/0_a5359_ab22b446_XXXL" TargetMode="External"/><Relationship Id="rId3" Type="http://schemas.openxmlformats.org/officeDocument/2006/relationships/hyperlink" Target="https://www.stihi.ru/pics/2012/04/07/8750.jpg" TargetMode="External"/><Relationship Id="rId12" Type="http://schemas.openxmlformats.org/officeDocument/2006/relationships/hyperlink" Target="https://www.google.by/url?sa=i&amp;rct=j&amp;q=&amp;esrc=s&amp;source=images&amp;cd=&amp;ved=0ahUKEwi35fHau7LOAhWF8ywKHTWnD2gQjBwIBA&amp;url=http://i049.radikal.ru/0806/9c/51c7513e2909.png&amp;bvm=bv.129391328,d.bGg&amp;psig=AFQjCNHJOqCQl-FQsWiED6KJleYcb34JnA&amp;ust=1470767945131086" TargetMode="External"/><Relationship Id="rId17" Type="http://schemas.openxmlformats.org/officeDocument/2006/relationships/hyperlink" Target="http://dutsadok.com.ua/clipart/transport/raketta_4.png" TargetMode="External"/><Relationship Id="rId25" Type="http://schemas.openxmlformats.org/officeDocument/2006/relationships/hyperlink" Target="http://www.playcast.ru/uploads/2014/02/12/7424941.png" TargetMode="External"/><Relationship Id="rId33" Type="http://schemas.openxmlformats.org/officeDocument/2006/relationships/hyperlink" Target="http://pngimg.com/upload/small/plum_PNG8670.png" TargetMode="External"/><Relationship Id="rId38" Type="http://schemas.openxmlformats.org/officeDocument/2006/relationships/hyperlink" Target="https://img-fotki.yandex.ru/get/9105/200418627.b6/0_12e342_8f7e222b_orig.png" TargetMode="External"/><Relationship Id="rId46" Type="http://schemas.openxmlformats.org/officeDocument/2006/relationships/hyperlink" Target="https://s-media-cache-ak0.pinimg.com/564x/70/dc/97/70dc97509655d6c4c9c600718158ec47.jpg" TargetMode="External"/><Relationship Id="rId59" Type="http://schemas.openxmlformats.org/officeDocument/2006/relationships/hyperlink" Target="http://img.lenagold.ru/t/tulp/geltulp013.png" TargetMode="External"/><Relationship Id="rId67" Type="http://schemas.openxmlformats.org/officeDocument/2006/relationships/hyperlink" Target="http://img-fotki.yandex.ru/get/9263/981986.4b/0_87fa8_f2ec5ce3_orig" TargetMode="External"/><Relationship Id="rId20" Type="http://schemas.openxmlformats.org/officeDocument/2006/relationships/hyperlink" Target="http://notforwomen.ru/wp-content/uploads/2011/05/luk-300x278.png" TargetMode="External"/><Relationship Id="rId41" Type="http://schemas.openxmlformats.org/officeDocument/2006/relationships/hyperlink" Target="http://pngimg.com/upload/small/umbrella_PNG496.png" TargetMode="External"/><Relationship Id="rId54" Type="http://schemas.openxmlformats.org/officeDocument/2006/relationships/hyperlink" Target="http://img-fotki.yandex.ru/get/9261/16969765.1aa/0_818bb_98aaa2e5_orig.png" TargetMode="External"/><Relationship Id="rId62" Type="http://schemas.openxmlformats.org/officeDocument/2006/relationships/hyperlink" Target="http://unikshop.com.ua/uploads/products/Wwi0kT0B2DHlT9YwWRkxML21c.jpg" TargetMode="External"/><Relationship Id="rId70" Type="http://schemas.openxmlformats.org/officeDocument/2006/relationships/hyperlink" Target="http://pngicon.ru/data/media/2/1_145.png" TargetMode="External"/><Relationship Id="rId75" Type="http://schemas.openxmlformats.org/officeDocument/2006/relationships/hyperlink" Target="http://rylik.ru/uploads/posts/2015-06/1433167791_camomile-1-08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ntent.freelancehunt.com/snippet/0fe9b/91de1/49104/&#1063;&#1077;&#1088;&#1077;&#1087;&#1072;&#1093;&#1072;.jpg" TargetMode="External"/><Relationship Id="rId15" Type="http://schemas.openxmlformats.org/officeDocument/2006/relationships/hyperlink" Target="https://www.google.by/url?sa=i&amp;rct=j&amp;q=&amp;esrc=s&amp;source=images&amp;cd=&amp;ved=0ahUKEwiUi8vz6bTOAhWDEiwKHZIOBg4QjBwIBA&amp;url=http://galerey-room.ru/images/010636_1383689196.png&amp;bvm=bv.129389765,d.bGs&amp;psig=AFQjCNFM8AwVcV5Q7zk44tW0HDCjzEkn0Q&amp;ust=1470849065594867" TargetMode="External"/><Relationship Id="rId23" Type="http://schemas.openxmlformats.org/officeDocument/2006/relationships/hyperlink" Target="http://img-fotki.yandex.ru/get/6213/47407354.646/0_d7cf0_ef003b91_L.png" TargetMode="External"/><Relationship Id="rId28" Type="http://schemas.openxmlformats.org/officeDocument/2006/relationships/hyperlink" Target="http://pngimg.com/upload/juice_PNG7161.png" TargetMode="External"/><Relationship Id="rId36" Type="http://schemas.openxmlformats.org/officeDocument/2006/relationships/hyperlink" Target="http://pngimg.com/upload/eye_PNG6185.png" TargetMode="External"/><Relationship Id="rId49" Type="http://schemas.openxmlformats.org/officeDocument/2006/relationships/hyperlink" Target="http://pngimg.com/upload/small/bus_PNG8602.png" TargetMode="External"/><Relationship Id="rId57" Type="http://schemas.openxmlformats.org/officeDocument/2006/relationships/hyperlink" Target="http://img0.liveinternet.ru/images/attach/c/6/92/938/92938846_4698066_92856941_4698066_0_50875_e140f2e6_S_1_.png" TargetMode="External"/><Relationship Id="rId10" Type="http://schemas.openxmlformats.org/officeDocument/2006/relationships/hyperlink" Target="http://images-photo.ru/_ph/24/2/531579484.png" TargetMode="External"/><Relationship Id="rId31" Type="http://schemas.openxmlformats.org/officeDocument/2006/relationships/hyperlink" Target="http://pngimg.com/upload/cabbage_PNG8803.png?" TargetMode="External"/><Relationship Id="rId44" Type="http://schemas.openxmlformats.org/officeDocument/2006/relationships/hyperlink" Target="http://radikal.ru/lfp/s39.radikal.ru/i086/0810/02/89b1dcddd63e.png/htm" TargetMode="External"/><Relationship Id="rId52" Type="http://schemas.openxmlformats.org/officeDocument/2006/relationships/hyperlink" Target="http://img-fotki.yandex.ru/get/4115/85751897.6d3/0_a14ea_c6f17427_orig.jpg" TargetMode="External"/><Relationship Id="rId60" Type="http://schemas.openxmlformats.org/officeDocument/2006/relationships/hyperlink" Target="http://www.mikrobot.ru/images/0215/23771926_2.png" TargetMode="External"/><Relationship Id="rId65" Type="http://schemas.openxmlformats.org/officeDocument/2006/relationships/hyperlink" Target="http://sait-zaika.ru/images/images_content/raznoe_oblogki/piramidka.png" TargetMode="External"/><Relationship Id="rId73" Type="http://schemas.openxmlformats.org/officeDocument/2006/relationships/hyperlink" Target="http://www.intelkot.ru/upload/18702.jpg" TargetMode="External"/><Relationship Id="rId78" Type="http://schemas.openxmlformats.org/officeDocument/2006/relationships/image" Target="../media/image5.png"/><Relationship Id="rId4" Type="http://schemas.openxmlformats.org/officeDocument/2006/relationships/hyperlink" Target="http://framepiconline.com/frames/preview/childrens/53c4bf89697c7_b.png" TargetMode="External"/><Relationship Id="rId9" Type="http://schemas.openxmlformats.org/officeDocument/2006/relationships/hyperlink" Target="http://img-fotki.yandex.ru/get/9298/16969765.217/0_8e358_bbf53a36_orig.png" TargetMode="External"/><Relationship Id="rId13" Type="http://schemas.openxmlformats.org/officeDocument/2006/relationships/hyperlink" Target="http://v.foto.radikal.ru/0703/cf/60dd4aed9d0b.png" TargetMode="External"/><Relationship Id="rId18" Type="http://schemas.openxmlformats.org/officeDocument/2006/relationships/hyperlink" Target="http://nachalo4ka.ru/wp-content/uploads/2014/08/muhomor.png" TargetMode="External"/><Relationship Id="rId39" Type="http://schemas.openxmlformats.org/officeDocument/2006/relationships/hyperlink" Target="http://www.agrogorky.ru/files/catalog/1_img2.png" TargetMode="External"/><Relationship Id="rId34" Type="http://schemas.openxmlformats.org/officeDocument/2006/relationships/hyperlink" Target="http://s018.radikal.ru/i520/1201/21/3303c0885bc4.png" TargetMode="External"/><Relationship Id="rId50" Type="http://schemas.openxmlformats.org/officeDocument/2006/relationships/hyperlink" Target="http://dutsadok.com.ua/clipart/zhivotnye/skat.png" TargetMode="External"/><Relationship Id="rId55" Type="http://schemas.openxmlformats.org/officeDocument/2006/relationships/hyperlink" Target="http://img-fotki.yandex.ru/get/9308/47407354.c9b/0_12f101_27d6607_orig.png" TargetMode="External"/><Relationship Id="rId76" Type="http://schemas.openxmlformats.org/officeDocument/2006/relationships/hyperlink" Target="http://img1.liveinternet.ru/images/attach/c/0/121/63/121063405_large_K_84.png" TargetMode="External"/><Relationship Id="rId7" Type="http://schemas.openxmlformats.org/officeDocument/2006/relationships/hyperlink" Target="http://www.v3toys.ru/kiwi-public-data/Kiwi_Img/1-590.png" TargetMode="External"/><Relationship Id="rId71" Type="http://schemas.openxmlformats.org/officeDocument/2006/relationships/hyperlink" Target="http://effects1.ru/png/dlya-foto/klipart_cvety/1/28_buket_cvetov-400.png" TargetMode="External"/><Relationship Id="rId2" Type="http://schemas.openxmlformats.org/officeDocument/2006/relationships/hyperlink" Target="http://school-ppt.3dn.ru/index/cyfry/0-178" TargetMode="External"/><Relationship Id="rId29" Type="http://schemas.openxmlformats.org/officeDocument/2006/relationships/hyperlink" Target="http://pngimg.com/upload/small/tomato_PNG12510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jp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532537" y="4673835"/>
            <a:ext cx="7298015" cy="218416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Автор: Кулакова Наталья Ивановна,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учитель начальных классов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государственного учреждения образования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«Средняя школа № 26 </a:t>
            </a:r>
            <a:r>
              <a:rPr lang="ru-RU" sz="1800" b="1" dirty="0" err="1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г.Гродно</a:t>
            </a: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»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2016 год</a:t>
            </a:r>
            <a:endParaRPr lang="be-BY" sz="1800" b="1" dirty="0">
              <a:ln/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144" y="457200"/>
            <a:ext cx="5427305" cy="334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893052" y="3803650"/>
            <a:ext cx="79375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ДИДАКТИЧЕСКАЯ ИГРА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Обучение грамоте, 1 класс</a:t>
            </a:r>
            <a:endParaRPr lang="ru-RU" altLang="ru-RU" sz="1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92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616" y="5800719"/>
            <a:ext cx="861014" cy="81509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Прямоугольник 2"/>
          <p:cNvSpPr/>
          <p:nvPr/>
        </p:nvSpPr>
        <p:spPr>
          <a:xfrm>
            <a:off x="1325005" y="205085"/>
            <a:ext cx="6722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 Какие слова подходят к схеме?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129742" y="1259085"/>
            <a:ext cx="4815069" cy="1413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4474577" y="851416"/>
            <a:ext cx="1" cy="87321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248" y="949058"/>
            <a:ext cx="1093471" cy="1991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50" y="3785749"/>
            <a:ext cx="2379862" cy="2297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816" y="3237781"/>
            <a:ext cx="1774273" cy="1611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26" y="1633127"/>
            <a:ext cx="1845609" cy="18456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907" y="4621091"/>
            <a:ext cx="1730502" cy="18798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9288" y="693097"/>
            <a:ext cx="1074581" cy="18098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592" y="4849013"/>
            <a:ext cx="2061165" cy="13940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252" y="2866983"/>
            <a:ext cx="1103340" cy="18375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269" y="1633127"/>
            <a:ext cx="1562363" cy="136351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468461" y="3309077"/>
            <a:ext cx="1242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р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о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-з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6350" y="2341829"/>
            <a:ext cx="2172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т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ю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ль-п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60019" y="6010660"/>
            <a:ext cx="1367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п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и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о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1592" y="2777229"/>
            <a:ext cx="17812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с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и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р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е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нь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70263" y="4426173"/>
            <a:ext cx="20794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л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н-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д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ы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ш</a:t>
            </a:r>
            <a:endParaRPr lang="ru-RU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61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574" y="270986"/>
            <a:ext cx="839208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55555"/>
                </a:solidFill>
                <a:hlinkClick r:id="rId2"/>
              </a:rPr>
              <a:t>Цифры со зверятами 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/>
              <a:t>Озвучка авторская. Звук обработан в программе </a:t>
            </a:r>
            <a:r>
              <a:rPr lang="en-US" dirty="0"/>
              <a:t>Audacity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555555"/>
                </a:solidFill>
                <a:hlinkClick r:id="rId3"/>
              </a:rPr>
              <a:t>Лесная школа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4"/>
              </a:rPr>
              <a:t>Рамка</a:t>
            </a:r>
            <a:r>
              <a:rPr lang="ru-RU" dirty="0">
                <a:solidFill>
                  <a:srgbClr val="555555"/>
                </a:solidFill>
              </a:rPr>
              <a:t>                          </a:t>
            </a:r>
            <a:r>
              <a:rPr lang="ru-RU" dirty="0">
                <a:solidFill>
                  <a:srgbClr val="555555"/>
                </a:solidFill>
                <a:hlinkClick r:id="rId5"/>
              </a:rPr>
              <a:t>Шишка</a:t>
            </a:r>
            <a:r>
              <a:rPr lang="ru-RU" dirty="0">
                <a:solidFill>
                  <a:srgbClr val="555555"/>
                </a:solidFill>
              </a:rPr>
              <a:t>                        </a:t>
            </a:r>
            <a:r>
              <a:rPr lang="ru-RU" dirty="0">
                <a:solidFill>
                  <a:srgbClr val="555555"/>
                </a:solidFill>
                <a:hlinkClick r:id="rId6"/>
              </a:rPr>
              <a:t>Черепаха</a:t>
            </a:r>
            <a:r>
              <a:rPr lang="ru-RU" dirty="0">
                <a:solidFill>
                  <a:srgbClr val="555555"/>
                </a:solidFill>
              </a:rPr>
              <a:t>            </a:t>
            </a:r>
            <a:r>
              <a:rPr lang="ru-RU" dirty="0">
                <a:solidFill>
                  <a:srgbClr val="555555"/>
                </a:solidFill>
                <a:hlinkClick r:id="rId7"/>
              </a:rPr>
              <a:t>Погремушка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8"/>
              </a:rPr>
              <a:t>Дом</a:t>
            </a:r>
            <a:r>
              <a:rPr lang="ru-RU" dirty="0">
                <a:solidFill>
                  <a:srgbClr val="555555"/>
                </a:solidFill>
              </a:rPr>
              <a:t>                             </a:t>
            </a:r>
            <a:r>
              <a:rPr lang="ru-RU" dirty="0">
                <a:solidFill>
                  <a:srgbClr val="555555"/>
                </a:solidFill>
                <a:hlinkClick r:id="rId9"/>
              </a:rPr>
              <a:t>Клубника</a:t>
            </a:r>
            <a:r>
              <a:rPr lang="ru-RU" dirty="0">
                <a:solidFill>
                  <a:srgbClr val="555555"/>
                </a:solidFill>
              </a:rPr>
              <a:t>                    </a:t>
            </a:r>
            <a:r>
              <a:rPr lang="ru-RU" dirty="0">
                <a:solidFill>
                  <a:srgbClr val="555555"/>
                </a:solidFill>
                <a:hlinkClick r:id="rId10"/>
              </a:rPr>
              <a:t>Бабочка</a:t>
            </a:r>
            <a:r>
              <a:rPr lang="ru-RU" dirty="0">
                <a:solidFill>
                  <a:srgbClr val="555555"/>
                </a:solidFill>
              </a:rPr>
              <a:t>               </a:t>
            </a:r>
            <a:r>
              <a:rPr lang="ru-RU" dirty="0">
                <a:solidFill>
                  <a:srgbClr val="555555"/>
                </a:solidFill>
                <a:hlinkClick r:id="rId11"/>
              </a:rPr>
              <a:t>Картофель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12"/>
              </a:rPr>
              <a:t>Лампа</a:t>
            </a:r>
            <a:r>
              <a:rPr lang="ru-RU" dirty="0">
                <a:solidFill>
                  <a:srgbClr val="555555"/>
                </a:solidFill>
              </a:rPr>
              <a:t>                         </a:t>
            </a:r>
            <a:r>
              <a:rPr lang="ru-RU" dirty="0">
                <a:solidFill>
                  <a:srgbClr val="555555"/>
                </a:solidFill>
                <a:hlinkClick r:id="rId13"/>
              </a:rPr>
              <a:t>Маска</a:t>
            </a:r>
            <a:r>
              <a:rPr lang="ru-RU" dirty="0">
                <a:solidFill>
                  <a:srgbClr val="555555"/>
                </a:solidFill>
              </a:rPr>
              <a:t>                          </a:t>
            </a:r>
            <a:r>
              <a:rPr lang="ru-RU" dirty="0">
                <a:solidFill>
                  <a:srgbClr val="555555"/>
                </a:solidFill>
                <a:hlinkClick r:id="rId14"/>
              </a:rPr>
              <a:t>Утюг</a:t>
            </a:r>
            <a:r>
              <a:rPr lang="ru-RU" dirty="0">
                <a:solidFill>
                  <a:srgbClr val="555555"/>
                </a:solidFill>
              </a:rPr>
              <a:t>                    </a:t>
            </a:r>
            <a:r>
              <a:rPr lang="ru-RU" dirty="0">
                <a:solidFill>
                  <a:srgbClr val="555555"/>
                </a:solidFill>
                <a:hlinkClick r:id="rId15"/>
              </a:rPr>
              <a:t>Перец</a:t>
            </a:r>
            <a:br>
              <a:rPr lang="ru-RU" dirty="0"/>
            </a:br>
            <a:r>
              <a:rPr lang="ru-RU" dirty="0">
                <a:hlinkClick r:id="rId16"/>
              </a:rPr>
              <a:t>Сыр</a:t>
            </a:r>
            <a:r>
              <a:rPr lang="ru-RU" dirty="0"/>
              <a:t>                             </a:t>
            </a:r>
            <a:r>
              <a:rPr lang="ru-RU" dirty="0">
                <a:hlinkClick r:id="rId17"/>
              </a:rPr>
              <a:t>Ракета</a:t>
            </a:r>
            <a:r>
              <a:rPr lang="ru-RU" dirty="0"/>
              <a:t>                         </a:t>
            </a:r>
            <a:r>
              <a:rPr lang="ru-RU" dirty="0">
                <a:hlinkClick r:id="rId18"/>
              </a:rPr>
              <a:t>Мухомор</a:t>
            </a:r>
            <a:r>
              <a:rPr lang="ru-RU" dirty="0"/>
              <a:t>             </a:t>
            </a:r>
            <a:r>
              <a:rPr lang="ru-RU" dirty="0">
                <a:hlinkClick r:id="rId19"/>
              </a:rPr>
              <a:t>Ананас</a:t>
            </a:r>
            <a:endParaRPr lang="ru-RU" dirty="0">
              <a:hlinkClick r:id="rId16"/>
            </a:endParaRPr>
          </a:p>
          <a:p>
            <a:r>
              <a:rPr lang="ru-RU" dirty="0">
                <a:hlinkClick r:id="rId20"/>
              </a:rPr>
              <a:t>Лук</a:t>
            </a:r>
            <a:r>
              <a:rPr lang="ru-RU" dirty="0"/>
              <a:t>                              </a:t>
            </a:r>
            <a:r>
              <a:rPr lang="ru-RU" dirty="0">
                <a:hlinkClick r:id="rId21"/>
              </a:rPr>
              <a:t>Шляпа</a:t>
            </a:r>
            <a:r>
              <a:rPr lang="ru-RU" dirty="0"/>
              <a:t>                        </a:t>
            </a:r>
            <a:r>
              <a:rPr lang="ru-RU" dirty="0">
                <a:hlinkClick r:id="rId22"/>
              </a:rPr>
              <a:t>Телевизор</a:t>
            </a:r>
            <a:r>
              <a:rPr lang="ru-RU" dirty="0"/>
              <a:t>            </a:t>
            </a:r>
            <a:r>
              <a:rPr lang="ru-RU" dirty="0">
                <a:hlinkClick r:id="rId23"/>
              </a:rPr>
              <a:t>Малина</a:t>
            </a:r>
            <a:endParaRPr lang="ru-RU" dirty="0">
              <a:hlinkClick r:id="rId16"/>
            </a:endParaRPr>
          </a:p>
          <a:p>
            <a:r>
              <a:rPr lang="ru-RU" dirty="0">
                <a:hlinkClick r:id="rId24"/>
              </a:rPr>
              <a:t>Тыква</a:t>
            </a:r>
            <a:r>
              <a:rPr lang="ru-RU" dirty="0"/>
              <a:t>                          </a:t>
            </a:r>
            <a:r>
              <a:rPr lang="ru-RU" dirty="0">
                <a:hlinkClick r:id="rId25"/>
              </a:rPr>
              <a:t>Матрёшка</a:t>
            </a:r>
            <a:r>
              <a:rPr lang="ru-RU" dirty="0"/>
              <a:t>                   </a:t>
            </a:r>
            <a:r>
              <a:rPr lang="ru-RU" dirty="0">
                <a:hlinkClick r:id="rId26"/>
              </a:rPr>
              <a:t>Ежевика</a:t>
            </a:r>
            <a:r>
              <a:rPr lang="ru-RU" dirty="0"/>
              <a:t>              </a:t>
            </a:r>
            <a:r>
              <a:rPr lang="ru-RU" dirty="0">
                <a:hlinkClick r:id="rId27"/>
              </a:rPr>
              <a:t>Груша</a:t>
            </a:r>
            <a:endParaRPr lang="ru-RU" dirty="0"/>
          </a:p>
          <a:p>
            <a:r>
              <a:rPr lang="ru-RU" dirty="0">
                <a:hlinkClick r:id="rId28"/>
              </a:rPr>
              <a:t>Сок</a:t>
            </a:r>
            <a:r>
              <a:rPr lang="ru-RU" dirty="0"/>
              <a:t>                              </a:t>
            </a:r>
            <a:r>
              <a:rPr lang="ru-RU" dirty="0">
                <a:hlinkClick r:id="rId29"/>
              </a:rPr>
              <a:t>Помидор</a:t>
            </a:r>
            <a:r>
              <a:rPr lang="ru-RU" dirty="0"/>
              <a:t>                     </a:t>
            </a:r>
            <a:r>
              <a:rPr lang="ru-RU" dirty="0">
                <a:hlinkClick r:id="rId30"/>
              </a:rPr>
              <a:t>Кит</a:t>
            </a:r>
            <a:r>
              <a:rPr lang="ru-RU" dirty="0"/>
              <a:t>                      </a:t>
            </a:r>
            <a:r>
              <a:rPr lang="ru-RU" dirty="0">
                <a:hlinkClick r:id="rId31"/>
              </a:rPr>
              <a:t>Капуста</a:t>
            </a:r>
            <a:endParaRPr lang="ru-RU" dirty="0"/>
          </a:p>
          <a:p>
            <a:r>
              <a:rPr lang="ru-RU" dirty="0">
                <a:hlinkClick r:id="rId32"/>
              </a:rPr>
              <a:t>Замок</a:t>
            </a:r>
            <a:r>
              <a:rPr lang="ru-RU" dirty="0"/>
              <a:t>                          </a:t>
            </a:r>
            <a:r>
              <a:rPr lang="ru-RU" dirty="0">
                <a:hlinkClick r:id="rId33"/>
              </a:rPr>
              <a:t>Слива</a:t>
            </a:r>
            <a:r>
              <a:rPr lang="ru-RU" dirty="0"/>
              <a:t>                          </a:t>
            </a:r>
            <a:r>
              <a:rPr lang="ru-RU" dirty="0">
                <a:hlinkClick r:id="rId34"/>
              </a:rPr>
              <a:t>Курица</a:t>
            </a:r>
            <a:r>
              <a:rPr lang="ru-RU" dirty="0"/>
              <a:t>                </a:t>
            </a:r>
            <a:r>
              <a:rPr lang="ru-RU" dirty="0">
                <a:hlinkClick r:id="rId35"/>
              </a:rPr>
              <a:t>Баклажан</a:t>
            </a:r>
            <a:endParaRPr lang="ru-RU" dirty="0"/>
          </a:p>
          <a:p>
            <a:r>
              <a:rPr lang="ru-RU" dirty="0">
                <a:hlinkClick r:id="rId36"/>
              </a:rPr>
              <a:t>Глаз</a:t>
            </a:r>
            <a:r>
              <a:rPr lang="ru-RU" dirty="0"/>
              <a:t>                             </a:t>
            </a:r>
            <a:r>
              <a:rPr lang="ru-RU" dirty="0">
                <a:hlinkClick r:id="rId37"/>
              </a:rPr>
              <a:t>Кубики</a:t>
            </a:r>
            <a:r>
              <a:rPr lang="ru-RU" dirty="0"/>
              <a:t>                        </a:t>
            </a:r>
            <a:r>
              <a:rPr lang="ru-RU" dirty="0">
                <a:hlinkClick r:id="rId38"/>
              </a:rPr>
              <a:t>Краб</a:t>
            </a:r>
            <a:r>
              <a:rPr lang="ru-RU" dirty="0"/>
              <a:t>                    </a:t>
            </a:r>
            <a:r>
              <a:rPr lang="ru-RU" dirty="0">
                <a:hlinkClick r:id="rId39"/>
              </a:rPr>
              <a:t>Огурец</a:t>
            </a:r>
            <a:endParaRPr lang="ru-RU" dirty="0"/>
          </a:p>
          <a:p>
            <a:r>
              <a:rPr lang="ru-RU" dirty="0">
                <a:hlinkClick r:id="rId40"/>
              </a:rPr>
              <a:t>Стул</a:t>
            </a:r>
            <a:r>
              <a:rPr lang="ru-RU" dirty="0"/>
              <a:t>                            </a:t>
            </a:r>
            <a:r>
              <a:rPr lang="ru-RU" dirty="0">
                <a:hlinkClick r:id="rId41"/>
              </a:rPr>
              <a:t>Зонт</a:t>
            </a:r>
            <a:r>
              <a:rPr lang="ru-RU" dirty="0"/>
              <a:t>                             </a:t>
            </a:r>
            <a:r>
              <a:rPr lang="ru-RU" dirty="0">
                <a:hlinkClick r:id="rId42"/>
              </a:rPr>
              <a:t>Крот</a:t>
            </a:r>
            <a:r>
              <a:rPr lang="ru-RU" dirty="0"/>
              <a:t>                    </a:t>
            </a:r>
            <a:r>
              <a:rPr lang="ru-RU" dirty="0">
                <a:hlinkClick r:id="rId43"/>
              </a:rPr>
              <a:t>Гранат</a:t>
            </a:r>
            <a:endParaRPr lang="ru-RU" dirty="0"/>
          </a:p>
          <a:p>
            <a:r>
              <a:rPr lang="ru-RU" dirty="0">
                <a:hlinkClick r:id="rId44"/>
              </a:rPr>
              <a:t>Диван</a:t>
            </a:r>
            <a:r>
              <a:rPr lang="ru-RU" dirty="0"/>
              <a:t>                          </a:t>
            </a:r>
            <a:r>
              <a:rPr lang="ru-RU" dirty="0">
                <a:hlinkClick r:id="rId45"/>
              </a:rPr>
              <a:t>Нота</a:t>
            </a:r>
            <a:r>
              <a:rPr lang="ru-RU" dirty="0"/>
              <a:t>                            </a:t>
            </a:r>
            <a:r>
              <a:rPr lang="ru-RU" dirty="0">
                <a:hlinkClick r:id="rId46"/>
              </a:rPr>
              <a:t>Слон</a:t>
            </a:r>
            <a:r>
              <a:rPr lang="ru-RU" dirty="0"/>
              <a:t>                    </a:t>
            </a:r>
            <a:r>
              <a:rPr lang="ru-RU" dirty="0">
                <a:hlinkClick r:id="rId47"/>
              </a:rPr>
              <a:t>Незабудки</a:t>
            </a:r>
            <a:endParaRPr lang="ru-RU" dirty="0"/>
          </a:p>
          <a:p>
            <a:r>
              <a:rPr lang="ru-RU" dirty="0">
                <a:hlinkClick r:id="rId48"/>
              </a:rPr>
              <a:t>Солнце</a:t>
            </a:r>
            <a:r>
              <a:rPr lang="ru-RU" dirty="0"/>
              <a:t>                        </a:t>
            </a:r>
            <a:r>
              <a:rPr lang="ru-RU" dirty="0">
                <a:hlinkClick r:id="rId49"/>
              </a:rPr>
              <a:t>Автобус</a:t>
            </a:r>
            <a:r>
              <a:rPr lang="ru-RU" dirty="0"/>
              <a:t>                       </a:t>
            </a:r>
            <a:r>
              <a:rPr lang="ru-RU" dirty="0">
                <a:hlinkClick r:id="rId50"/>
              </a:rPr>
              <a:t>Скат</a:t>
            </a:r>
            <a:r>
              <a:rPr lang="ru-RU" dirty="0"/>
              <a:t>                    </a:t>
            </a:r>
            <a:r>
              <a:rPr lang="ru-RU" dirty="0">
                <a:hlinkClick r:id="rId51"/>
              </a:rPr>
              <a:t>Роза</a:t>
            </a:r>
            <a:endParaRPr lang="ru-RU" dirty="0"/>
          </a:p>
          <a:p>
            <a:r>
              <a:rPr lang="ru-RU" dirty="0">
                <a:hlinkClick r:id="rId52"/>
              </a:rPr>
              <a:t>Бант</a:t>
            </a:r>
            <a:r>
              <a:rPr lang="ru-RU" dirty="0"/>
              <a:t>                            </a:t>
            </a:r>
            <a:r>
              <a:rPr lang="ru-RU" dirty="0">
                <a:hlinkClick r:id="rId53"/>
              </a:rPr>
              <a:t>Акула</a:t>
            </a:r>
            <a:r>
              <a:rPr lang="ru-RU" dirty="0"/>
              <a:t>                           </a:t>
            </a:r>
            <a:r>
              <a:rPr lang="ru-RU" dirty="0">
                <a:hlinkClick r:id="rId54"/>
              </a:rPr>
              <a:t>Заяц</a:t>
            </a:r>
            <a:r>
              <a:rPr lang="ru-RU" dirty="0"/>
              <a:t>                     </a:t>
            </a:r>
            <a:r>
              <a:rPr lang="ru-RU" dirty="0">
                <a:hlinkClick r:id="rId55"/>
              </a:rPr>
              <a:t>Сирень</a:t>
            </a:r>
            <a:endParaRPr lang="ru-RU" dirty="0"/>
          </a:p>
          <a:p>
            <a:r>
              <a:rPr lang="ru-RU" dirty="0">
                <a:hlinkClick r:id="rId56"/>
              </a:rPr>
              <a:t>Попугай</a:t>
            </a:r>
            <a:r>
              <a:rPr lang="ru-RU" dirty="0"/>
              <a:t>                      </a:t>
            </a:r>
            <a:r>
              <a:rPr lang="ru-RU" dirty="0">
                <a:hlinkClick r:id="rId57"/>
              </a:rPr>
              <a:t>Корзина</a:t>
            </a:r>
            <a:r>
              <a:rPr lang="ru-RU" dirty="0"/>
              <a:t>                       </a:t>
            </a:r>
            <a:r>
              <a:rPr lang="ru-RU" dirty="0">
                <a:hlinkClick r:id="rId58"/>
              </a:rPr>
              <a:t>Гусеница</a:t>
            </a:r>
            <a:r>
              <a:rPr lang="ru-RU" dirty="0"/>
              <a:t>            </a:t>
            </a:r>
            <a:r>
              <a:rPr lang="ru-RU" dirty="0">
                <a:hlinkClick r:id="rId59"/>
              </a:rPr>
              <a:t>Тюльпан</a:t>
            </a:r>
            <a:endParaRPr lang="ru-RU" dirty="0"/>
          </a:p>
          <a:p>
            <a:r>
              <a:rPr lang="ru-RU" dirty="0">
                <a:hlinkClick r:id="rId60"/>
              </a:rPr>
              <a:t>Мыло</a:t>
            </a:r>
            <a:r>
              <a:rPr lang="ru-RU" dirty="0"/>
              <a:t>                          </a:t>
            </a:r>
            <a:r>
              <a:rPr lang="ru-RU" dirty="0">
                <a:hlinkClick r:id="rId61"/>
              </a:rPr>
              <a:t>Неваляшка</a:t>
            </a:r>
            <a:r>
              <a:rPr lang="ru-RU" dirty="0"/>
              <a:t>                   </a:t>
            </a:r>
            <a:r>
              <a:rPr lang="ru-RU" dirty="0">
                <a:hlinkClick r:id="rId62"/>
              </a:rPr>
              <a:t>Коляска</a:t>
            </a:r>
            <a:r>
              <a:rPr lang="ru-RU" dirty="0"/>
              <a:t>               </a:t>
            </a:r>
            <a:r>
              <a:rPr lang="ru-RU" dirty="0">
                <a:hlinkClick r:id="rId63"/>
              </a:rPr>
              <a:t>Пион</a:t>
            </a:r>
            <a:endParaRPr lang="ru-RU" dirty="0"/>
          </a:p>
          <a:p>
            <a:r>
              <a:rPr lang="ru-RU" dirty="0">
                <a:hlinkClick r:id="rId64"/>
              </a:rPr>
              <a:t>Арбуз</a:t>
            </a:r>
            <a:r>
              <a:rPr lang="ru-RU" dirty="0"/>
              <a:t>                          </a:t>
            </a:r>
            <a:r>
              <a:rPr lang="ru-RU" dirty="0">
                <a:hlinkClick r:id="rId65"/>
              </a:rPr>
              <a:t>Пирамидка</a:t>
            </a:r>
            <a:r>
              <a:rPr lang="ru-RU" dirty="0"/>
              <a:t>                  </a:t>
            </a:r>
            <a:r>
              <a:rPr lang="ru-RU" dirty="0">
                <a:hlinkClick r:id="rId66"/>
              </a:rPr>
              <a:t>Машина</a:t>
            </a:r>
            <a:r>
              <a:rPr lang="ru-RU" dirty="0"/>
              <a:t>               </a:t>
            </a:r>
            <a:r>
              <a:rPr lang="ru-RU" dirty="0">
                <a:hlinkClick r:id="rId67"/>
              </a:rPr>
              <a:t>Ландыш</a:t>
            </a:r>
            <a:r>
              <a:rPr lang="ru-RU" dirty="0"/>
              <a:t> </a:t>
            </a:r>
          </a:p>
          <a:p>
            <a:r>
              <a:rPr lang="ru-RU" dirty="0">
                <a:hlinkClick r:id="rId68"/>
              </a:rPr>
              <a:t>Пистолет</a:t>
            </a:r>
            <a:r>
              <a:rPr lang="ru-RU" dirty="0"/>
              <a:t>                     </a:t>
            </a:r>
            <a:r>
              <a:rPr lang="ru-RU" dirty="0">
                <a:hlinkClick r:id="rId69"/>
              </a:rPr>
              <a:t>Кукла</a:t>
            </a:r>
            <a:r>
              <a:rPr lang="ru-RU" dirty="0"/>
              <a:t>                           </a:t>
            </a:r>
            <a:r>
              <a:rPr lang="ru-RU" dirty="0">
                <a:hlinkClick r:id="rId70"/>
              </a:rPr>
              <a:t>Самолет</a:t>
            </a:r>
            <a:r>
              <a:rPr lang="ru-RU" dirty="0"/>
              <a:t>              </a:t>
            </a:r>
            <a:r>
              <a:rPr lang="ru-RU" dirty="0">
                <a:hlinkClick r:id="rId71"/>
              </a:rPr>
              <a:t>Лилия</a:t>
            </a:r>
            <a:endParaRPr lang="ru-RU" dirty="0">
              <a:hlinkClick r:id="rId16"/>
            </a:endParaRPr>
          </a:p>
          <a:p>
            <a:r>
              <a:rPr lang="ru-RU" dirty="0">
                <a:hlinkClick r:id="rId16"/>
              </a:rPr>
              <a:t> </a:t>
            </a:r>
            <a:r>
              <a:rPr lang="ru-RU" dirty="0">
                <a:hlinkClick r:id="rId72"/>
              </a:rPr>
              <a:t>Мяч</a:t>
            </a:r>
            <a:r>
              <a:rPr lang="ru-RU" dirty="0">
                <a:hlinkClick r:id="rId16"/>
              </a:rPr>
              <a:t> </a:t>
            </a:r>
            <a:r>
              <a:rPr lang="ru-RU" dirty="0"/>
              <a:t>                           </a:t>
            </a:r>
            <a:r>
              <a:rPr lang="ru-RU" dirty="0">
                <a:hlinkClick r:id="rId73"/>
              </a:rPr>
              <a:t>Качалка</a:t>
            </a:r>
            <a:r>
              <a:rPr lang="ru-RU" dirty="0"/>
              <a:t>                        </a:t>
            </a:r>
            <a:r>
              <a:rPr lang="ru-RU" dirty="0">
                <a:hlinkClick r:id="rId74"/>
              </a:rPr>
              <a:t>Вертушка</a:t>
            </a:r>
            <a:r>
              <a:rPr lang="ru-RU" dirty="0"/>
              <a:t>            </a:t>
            </a:r>
            <a:r>
              <a:rPr lang="ru-RU" dirty="0">
                <a:hlinkClick r:id="rId75"/>
              </a:rPr>
              <a:t>Ромашка</a:t>
            </a:r>
            <a:br>
              <a:rPr lang="ru-RU" dirty="0"/>
            </a:br>
            <a:r>
              <a:rPr lang="ru-RU" dirty="0"/>
              <a:t>                                     </a:t>
            </a:r>
            <a:r>
              <a:rPr lang="ru-RU" dirty="0">
                <a:hlinkClick r:id="rId76"/>
              </a:rPr>
              <a:t>Колокольчик</a:t>
            </a:r>
            <a:endParaRPr lang="ru-RU" dirty="0"/>
          </a:p>
        </p:txBody>
      </p:sp>
      <p:sp>
        <p:nvSpPr>
          <p:cNvPr id="3" name="Стрелка: изогнутая влево 2">
            <a:hlinkClick r:id="rId77" action="ppaction://hlinksldjump"/>
          </p:cNvPr>
          <p:cNvSpPr/>
          <p:nvPr/>
        </p:nvSpPr>
        <p:spPr>
          <a:xfrm>
            <a:off x="7995423" y="5497550"/>
            <a:ext cx="675763" cy="947855"/>
          </a:xfrm>
          <a:prstGeom prst="curvedLeftArrow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9">
            <a:hlinkClick r:id="rId77" action="ppaction://hlinksldjump"/>
          </p:cNvPr>
          <p:cNvPicPr>
            <a:picLocks noChangeAspect="1"/>
          </p:cNvPicPr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33"/>
          <a:stretch>
            <a:fillRect/>
          </a:stretch>
        </p:blipFill>
        <p:spPr bwMode="auto">
          <a:xfrm flipH="1">
            <a:off x="7598330" y="270986"/>
            <a:ext cx="12033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3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9" y="214312"/>
            <a:ext cx="8573521" cy="642461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9" y="6391274"/>
            <a:ext cx="973844" cy="331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5575" y="1033760"/>
            <a:ext cx="496252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chemeClr val="accent4"/>
                </a:solidFill>
                <a:effectLst/>
              </a:rPr>
              <a:t>Дорогие ребята!</a:t>
            </a:r>
          </a:p>
          <a:p>
            <a:pPr algn="ctr"/>
            <a:r>
              <a:rPr lang="ru-RU" sz="3200" b="1" dirty="0">
                <a:ln/>
                <a:solidFill>
                  <a:schemeClr val="accent4"/>
                </a:solidFill>
              </a:rPr>
              <a:t>Приглашаем вас в нашу лесную школу. Сегодня на уроке мы будем учиться определять количество слогов в слове.</a:t>
            </a:r>
            <a:endParaRPr lang="ru-RU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33"/>
          <a:stretch>
            <a:fillRect/>
          </a:stretch>
        </p:blipFill>
        <p:spPr bwMode="auto">
          <a:xfrm flipH="1">
            <a:off x="7701726" y="214312"/>
            <a:ext cx="12033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лачко с текстом: прямоугольное со скругленными углами 6">
            <a:hlinkClick r:id="rId6" action="ppaction://hlinksldjump"/>
          </p:cNvPr>
          <p:cNvSpPr/>
          <p:nvPr/>
        </p:nvSpPr>
        <p:spPr>
          <a:xfrm>
            <a:off x="3658108" y="5299733"/>
            <a:ext cx="1180591" cy="612648"/>
          </a:xfrm>
          <a:prstGeom prst="wedgeRoundRectCallout">
            <a:avLst>
              <a:gd name="adj1" fmla="val -162023"/>
              <a:gd name="adj2" fmla="val -248445"/>
              <a:gd name="adj3" fmla="val 16667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/>
                </a:solidFill>
                <a:latin typeface="+mj-lt"/>
              </a:rPr>
              <a:t>ИГРА </a:t>
            </a:r>
            <a:r>
              <a:rPr lang="ru-RU" sz="2000" b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8" name="Облачко с текстом: прямоугольное со скругленными углами 7">
            <a:hlinkClick r:id="rId7" action="ppaction://hlinksldjump"/>
          </p:cNvPr>
          <p:cNvSpPr/>
          <p:nvPr/>
        </p:nvSpPr>
        <p:spPr>
          <a:xfrm>
            <a:off x="5668393" y="5299733"/>
            <a:ext cx="1180591" cy="612648"/>
          </a:xfrm>
          <a:prstGeom prst="wedgeRoundRectCallout">
            <a:avLst>
              <a:gd name="adj1" fmla="val 78403"/>
              <a:gd name="adj2" fmla="val -110074"/>
              <a:gd name="adj3" fmla="val 16667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/>
                </a:solidFill>
                <a:latin typeface="+mj-lt"/>
              </a:rPr>
              <a:t>ИГРА</a:t>
            </a:r>
            <a:r>
              <a:rPr lang="ru-RU" sz="2000" b="1" dirty="0">
                <a:solidFill>
                  <a:schemeClr val="accent4"/>
                </a:solidFill>
              </a:rPr>
              <a:t> 2</a:t>
            </a:r>
          </a:p>
        </p:txBody>
      </p:sp>
      <p:pic>
        <p:nvPicPr>
          <p:cNvPr id="9" name="Рисунок 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9" y="265994"/>
            <a:ext cx="861014" cy="81509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9863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333" y="166687"/>
            <a:ext cx="2649359" cy="2484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30367" y="271760"/>
            <a:ext cx="6045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Помоги овечке найти слова </a:t>
            </a:r>
          </a:p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с 1 слогом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403" y="4595198"/>
            <a:ext cx="1609725" cy="1609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263" y="2344747"/>
            <a:ext cx="914479" cy="15363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45" y="5264304"/>
            <a:ext cx="1209676" cy="11612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675" y="1408687"/>
            <a:ext cx="1390650" cy="12886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298" y="4761155"/>
            <a:ext cx="1281004" cy="12778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966" y="4793159"/>
            <a:ext cx="1271019" cy="13959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526" y="1362492"/>
            <a:ext cx="1847316" cy="13242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980" y="2896002"/>
            <a:ext cx="1666875" cy="1666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227" y="3558472"/>
            <a:ext cx="1649111" cy="9144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15" y="3316295"/>
            <a:ext cx="983511" cy="17415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8513" y="2744488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</a:rPr>
              <a:t>с</a:t>
            </a:r>
            <a:r>
              <a:rPr lang="ru-RU" sz="3600" b="1" dirty="0">
                <a:ln/>
                <a:solidFill>
                  <a:srgbClr val="FF0000"/>
                </a:solidFill>
              </a:rPr>
              <a:t>о</a:t>
            </a:r>
            <a:r>
              <a:rPr lang="ru-RU" sz="3600" b="1" dirty="0">
                <a:ln/>
                <a:solidFill>
                  <a:schemeClr val="accent4"/>
                </a:solidFill>
              </a:rPr>
              <a:t>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4329" y="4753730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</a:rPr>
              <a:t>с</a:t>
            </a:r>
            <a:r>
              <a:rPr lang="ru-RU" sz="3600" b="1" dirty="0">
                <a:ln/>
                <a:solidFill>
                  <a:srgbClr val="FF0000"/>
                </a:solidFill>
              </a:rPr>
              <a:t>ы</a:t>
            </a:r>
            <a:r>
              <a:rPr lang="ru-RU" sz="3600" b="1" dirty="0">
                <a:ln/>
                <a:solidFill>
                  <a:schemeClr val="accent4"/>
                </a:solidFill>
              </a:rPr>
              <a:t>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34068" y="2564690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</a:rPr>
              <a:t>л</a:t>
            </a:r>
            <a:r>
              <a:rPr lang="ru-RU" sz="3600" b="1" dirty="0">
                <a:ln/>
                <a:solidFill>
                  <a:srgbClr val="FF0000"/>
                </a:solidFill>
              </a:rPr>
              <a:t>у</a:t>
            </a:r>
            <a:r>
              <a:rPr lang="ru-RU" sz="3600" b="1" dirty="0">
                <a:ln/>
                <a:solidFill>
                  <a:schemeClr val="accent4"/>
                </a:solidFill>
              </a:rPr>
              <a:t>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03227" y="2327521"/>
            <a:ext cx="104765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</a:rPr>
              <a:t>гл</a:t>
            </a:r>
            <a:r>
              <a:rPr lang="ru-RU" sz="3600" b="1" dirty="0">
                <a:ln/>
                <a:solidFill>
                  <a:srgbClr val="FF0000"/>
                </a:solidFill>
              </a:rPr>
              <a:t>а</a:t>
            </a:r>
            <a:r>
              <a:rPr lang="ru-RU" sz="3600" b="1" dirty="0">
                <a:ln/>
                <a:solidFill>
                  <a:schemeClr val="accent4"/>
                </a:solidFill>
              </a:rPr>
              <a:t>з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16342" y="2262179"/>
            <a:ext cx="110671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</a:rPr>
              <a:t>ст</a:t>
            </a:r>
            <a:r>
              <a:rPr lang="ru-RU" sz="3600" b="1" dirty="0">
                <a:ln/>
                <a:solidFill>
                  <a:srgbClr val="FF0000"/>
                </a:solidFill>
              </a:rPr>
              <a:t>у</a:t>
            </a:r>
            <a:r>
              <a:rPr lang="ru-RU" sz="3600" b="1" dirty="0">
                <a:ln/>
                <a:solidFill>
                  <a:schemeClr val="accent4"/>
                </a:solidFill>
              </a:rPr>
              <a:t>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90077" y="6031619"/>
            <a:ext cx="9549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</a:rPr>
              <a:t>д</a:t>
            </a:r>
            <a:r>
              <a:rPr lang="ru-RU" sz="3600" b="1" dirty="0">
                <a:ln/>
                <a:solidFill>
                  <a:srgbClr val="FF0000"/>
                </a:solidFill>
              </a:rPr>
              <a:t>о</a:t>
            </a:r>
            <a:r>
              <a:rPr lang="ru-RU" sz="3600" b="1" dirty="0">
                <a:ln/>
                <a:solidFill>
                  <a:schemeClr val="accent4"/>
                </a:solidFill>
              </a:rPr>
              <a:t>м</a:t>
            </a:r>
          </a:p>
        </p:txBody>
      </p:sp>
      <p:sp>
        <p:nvSpPr>
          <p:cNvPr id="32" name="Стрелка: вправо с вырезом 31">
            <a:hlinkClick r:id="" action="ppaction://hlinkshowjump?jump=nextslide"/>
          </p:cNvPr>
          <p:cNvSpPr/>
          <p:nvPr/>
        </p:nvSpPr>
        <p:spPr>
          <a:xfrm>
            <a:off x="8143875" y="6142499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7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313" y="166687"/>
            <a:ext cx="2945600" cy="252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54708" y="271760"/>
            <a:ext cx="61966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Помоги  утёнку найти слова </a:t>
            </a:r>
          </a:p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из 2 слогов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701" y="1124587"/>
            <a:ext cx="1598917" cy="1562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1376">
            <a:off x="2936022" y="1564055"/>
            <a:ext cx="1402202" cy="914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0" y="2692219"/>
            <a:ext cx="1194860" cy="1222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456" y="2936949"/>
            <a:ext cx="1895475" cy="11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148" y="5042595"/>
            <a:ext cx="1703444" cy="16466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822" y="4894613"/>
            <a:ext cx="896708" cy="1309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29" y="4727736"/>
            <a:ext cx="1576916" cy="13906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287" y="2094135"/>
            <a:ext cx="1647939" cy="13906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322" y="3545486"/>
            <a:ext cx="1669644" cy="15041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488" y="3514892"/>
            <a:ext cx="1349965" cy="10799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85238" y="3888255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</a:rPr>
              <a:t>м</a:t>
            </a:r>
            <a:r>
              <a:rPr lang="ru-RU" sz="3600" b="1" dirty="0">
                <a:ln/>
                <a:solidFill>
                  <a:srgbClr val="FF0000"/>
                </a:solidFill>
              </a:rPr>
              <a:t>ы</a:t>
            </a:r>
            <a:r>
              <a:rPr lang="ru-RU" sz="3600" b="1" dirty="0">
                <a:ln/>
                <a:solidFill>
                  <a:schemeClr val="accent4"/>
                </a:solidFill>
              </a:rPr>
              <a:t>-</a:t>
            </a:r>
            <a:r>
              <a:rPr lang="ru-RU" sz="3600" b="1" dirty="0" err="1">
                <a:ln/>
                <a:solidFill>
                  <a:schemeClr val="accent4"/>
                </a:solidFill>
              </a:rPr>
              <a:t>л</a:t>
            </a:r>
            <a:r>
              <a:rPr lang="ru-RU" sz="3600" b="1" dirty="0" err="1">
                <a:ln/>
                <a:solidFill>
                  <a:srgbClr val="FF0000"/>
                </a:solidFill>
              </a:rPr>
              <a:t>о</a:t>
            </a:r>
            <a:endParaRPr lang="ru-RU" sz="3600" b="1" dirty="0">
              <a:ln/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958" y="6047517"/>
            <a:ext cx="187365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</a:rPr>
              <a:t>ш</a:t>
            </a:r>
            <a:r>
              <a:rPr lang="ru-RU" sz="3600" b="1" dirty="0">
                <a:ln/>
                <a:solidFill>
                  <a:srgbClr val="FF0000"/>
                </a:solidFill>
              </a:rPr>
              <a:t>и</a:t>
            </a:r>
            <a:r>
              <a:rPr lang="ru-RU" sz="3600" b="1" dirty="0">
                <a:ln/>
                <a:solidFill>
                  <a:schemeClr val="accent4"/>
                </a:solidFill>
              </a:rPr>
              <a:t>ш-к</a:t>
            </a:r>
            <a:r>
              <a:rPr lang="ru-RU" sz="3600" b="1" dirty="0">
                <a:ln/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0162" y="1532774"/>
            <a:ext cx="15755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 err="1">
                <a:ln/>
                <a:solidFill>
                  <a:schemeClr val="accent4"/>
                </a:solidFill>
              </a:rPr>
              <a:t>м</a:t>
            </a:r>
            <a:r>
              <a:rPr lang="ru-RU" sz="3600" b="1" dirty="0" err="1">
                <a:ln/>
                <a:solidFill>
                  <a:srgbClr val="FF0000"/>
                </a:solidFill>
              </a:rPr>
              <a:t>а</a:t>
            </a:r>
            <a:r>
              <a:rPr lang="ru-RU" sz="3600" b="1" dirty="0" err="1">
                <a:ln/>
                <a:solidFill>
                  <a:schemeClr val="accent4"/>
                </a:solidFill>
              </a:rPr>
              <a:t>-ск</a:t>
            </a:r>
            <a:r>
              <a:rPr lang="ru-RU" sz="3600" b="1" dirty="0" err="1">
                <a:ln/>
                <a:solidFill>
                  <a:srgbClr val="FF0000"/>
                </a:solidFill>
              </a:rPr>
              <a:t>а</a:t>
            </a:r>
            <a:endParaRPr lang="ru-RU" sz="3600" b="1" dirty="0">
              <a:ln/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1350" y="4571447"/>
            <a:ext cx="17277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chemeClr val="accent4"/>
                </a:solidFill>
              </a:rPr>
              <a:t>шл</a:t>
            </a:r>
            <a:r>
              <a:rPr lang="ru-RU" sz="3600" b="1" dirty="0">
                <a:ln/>
                <a:solidFill>
                  <a:srgbClr val="FF0000"/>
                </a:solidFill>
              </a:rPr>
              <a:t>я</a:t>
            </a:r>
            <a:r>
              <a:rPr lang="ru-RU" sz="3600" b="1" dirty="0">
                <a:ln/>
                <a:solidFill>
                  <a:schemeClr val="accent4"/>
                </a:solidFill>
              </a:rPr>
              <a:t>-п</a:t>
            </a:r>
            <a:r>
              <a:rPr lang="ru-RU" sz="3600" b="1" dirty="0">
                <a:ln/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8330" y="4507634"/>
            <a:ext cx="14559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rgbClr val="FF0000"/>
                </a:solidFill>
              </a:rPr>
              <a:t>а</a:t>
            </a:r>
            <a:r>
              <a:rPr lang="ru-RU" sz="3600" b="1" dirty="0">
                <a:ln/>
                <a:solidFill>
                  <a:schemeClr val="accent4"/>
                </a:solidFill>
              </a:rPr>
              <a:t>р-</a:t>
            </a:r>
            <a:r>
              <a:rPr lang="ru-RU" sz="3600" b="1" dirty="0" err="1">
                <a:ln/>
                <a:solidFill>
                  <a:schemeClr val="accent4"/>
                </a:solidFill>
              </a:rPr>
              <a:t>б</a:t>
            </a:r>
            <a:r>
              <a:rPr lang="ru-RU" sz="3600" b="1" dirty="0" err="1">
                <a:ln/>
                <a:solidFill>
                  <a:srgbClr val="FF0000"/>
                </a:solidFill>
              </a:rPr>
              <a:t>у</a:t>
            </a:r>
            <a:r>
              <a:rPr lang="ru-RU" sz="3600" b="1" dirty="0" err="1">
                <a:ln/>
                <a:solidFill>
                  <a:schemeClr val="accent4"/>
                </a:solidFill>
              </a:rPr>
              <a:t>з</a:t>
            </a:r>
            <a:endParaRPr lang="ru-RU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1350" y="2414923"/>
            <a:ext cx="17842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 err="1">
                <a:ln/>
                <a:solidFill>
                  <a:schemeClr val="accent4"/>
                </a:solidFill>
              </a:rPr>
              <a:t>с</a:t>
            </a:r>
            <a:r>
              <a:rPr lang="ru-RU" sz="3600" b="1" dirty="0" err="1">
                <a:ln/>
                <a:solidFill>
                  <a:srgbClr val="FF0000"/>
                </a:solidFill>
              </a:rPr>
              <a:t>о</a:t>
            </a:r>
            <a:r>
              <a:rPr lang="ru-RU" sz="3600" b="1" dirty="0" err="1">
                <a:ln/>
                <a:solidFill>
                  <a:schemeClr val="accent4"/>
                </a:solidFill>
              </a:rPr>
              <a:t>лн-ц</a:t>
            </a:r>
            <a:r>
              <a:rPr lang="ru-RU" sz="3600" b="1" dirty="0" err="1">
                <a:ln/>
                <a:solidFill>
                  <a:srgbClr val="FF0000"/>
                </a:solidFill>
              </a:rPr>
              <a:t>е</a:t>
            </a:r>
            <a:endParaRPr lang="ru-RU" sz="3600" b="1" dirty="0">
              <a:ln/>
              <a:solidFill>
                <a:srgbClr val="FF0000"/>
              </a:solidFill>
            </a:endParaRPr>
          </a:p>
        </p:txBody>
      </p:sp>
      <p:sp>
        <p:nvSpPr>
          <p:cNvPr id="21" name="Стрелка: вправо с вырезом 20">
            <a:hlinkClick r:id="" action="ppaction://hlinkshowjump?jump=nextslide"/>
          </p:cNvPr>
          <p:cNvSpPr/>
          <p:nvPr/>
        </p:nvSpPr>
        <p:spPr>
          <a:xfrm>
            <a:off x="8143875" y="6142499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765" y="130687"/>
            <a:ext cx="2704221" cy="252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6734" y="271760"/>
            <a:ext cx="65926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 Помоги зайчонку найти слова</a:t>
            </a:r>
          </a:p>
          <a:p>
            <a:pPr algn="ctr"/>
            <a:r>
              <a:rPr lang="ru-RU" sz="3600" b="1" dirty="0">
                <a:ln/>
                <a:solidFill>
                  <a:schemeClr val="accent4"/>
                </a:solidFill>
              </a:rPr>
              <a:t>из 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3 слогов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60" y="3618384"/>
            <a:ext cx="964169" cy="1609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359" y="1012850"/>
            <a:ext cx="1381633" cy="15446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0888" y="2585670"/>
            <a:ext cx="1307958" cy="1194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9" y="1648585"/>
            <a:ext cx="1787322" cy="1787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270" y="4205722"/>
            <a:ext cx="1997513" cy="19975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759" y="5029090"/>
            <a:ext cx="1295400" cy="1403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505" y="4218307"/>
            <a:ext cx="2019531" cy="174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760" y="1166564"/>
            <a:ext cx="1419106" cy="141910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86574" y="2315155"/>
            <a:ext cx="2291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п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о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-м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и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-д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о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р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80156" y="5563572"/>
            <a:ext cx="2047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вт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о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-б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у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40369" y="5819333"/>
            <a:ext cx="17041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-к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у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-л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40376" y="3141654"/>
            <a:ext cx="20119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к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у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-б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и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к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и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36720" y="2563670"/>
            <a:ext cx="22688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к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о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р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з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и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-н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8254" y="5165077"/>
            <a:ext cx="26071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м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-тр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ё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-шк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а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0" name="Стрелка: вправо с вырезом 19">
            <a:hlinkClick r:id="" action="ppaction://hlinkshowjump?jump=nextslide"/>
          </p:cNvPr>
          <p:cNvSpPr/>
          <p:nvPr/>
        </p:nvSpPr>
        <p:spPr>
          <a:xfrm>
            <a:off x="8143875" y="6142499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55" y="2624175"/>
            <a:ext cx="1918858" cy="1918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1103" y="3325560"/>
            <a:ext cx="1186033" cy="145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765" y="130687"/>
            <a:ext cx="2819478" cy="252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2305" y="271760"/>
            <a:ext cx="64014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Помоги гусенице найди слова</a:t>
            </a:r>
          </a:p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 из 4 слогов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904" y="4609011"/>
            <a:ext cx="2115312" cy="1726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632" y="2111830"/>
            <a:ext cx="1253521" cy="1605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94" y="2931609"/>
            <a:ext cx="1038225" cy="1605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190" y="957428"/>
            <a:ext cx="1690189" cy="16901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51067">
            <a:off x="1253795" y="5410490"/>
            <a:ext cx="1170600" cy="10886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595" y="3061992"/>
            <a:ext cx="1490716" cy="15705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234" y="5301728"/>
            <a:ext cx="1800523" cy="13061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27267" y="3656716"/>
            <a:ext cx="29877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н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е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в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л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я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ш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-к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72660" y="6011882"/>
            <a:ext cx="2559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ч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е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-р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е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-п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-х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57655" y="4666859"/>
            <a:ext cx="27291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т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е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л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е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в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и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-з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о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р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4415" y="4415446"/>
            <a:ext cx="2970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п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и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р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м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и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д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-к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621" y="963958"/>
            <a:ext cx="1330663" cy="146372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435792" y="2285278"/>
            <a:ext cx="23917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е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-ж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е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в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и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-к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</a:p>
        </p:txBody>
      </p:sp>
      <p:pic>
        <p:nvPicPr>
          <p:cNvPr id="19" name="Рисунок 1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422" y="5913582"/>
            <a:ext cx="861014" cy="81509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30" y="957428"/>
            <a:ext cx="1435007" cy="16263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87" y="2758440"/>
            <a:ext cx="1034609" cy="124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3868" y="205085"/>
            <a:ext cx="4704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 Найди лишние слова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01" y="946801"/>
            <a:ext cx="1562153" cy="1569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076" y="2785523"/>
            <a:ext cx="1756832" cy="1705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7" y="4762479"/>
            <a:ext cx="2021663" cy="1609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74" y="2872720"/>
            <a:ext cx="1649686" cy="21926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183" y="4410035"/>
            <a:ext cx="1299208" cy="1943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697" y="2850596"/>
            <a:ext cx="1757255" cy="15313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064" y="813780"/>
            <a:ext cx="1884786" cy="1392140"/>
          </a:xfrm>
          <a:prstGeom prst="rect">
            <a:avLst/>
          </a:prstGeom>
        </p:spPr>
      </p:pic>
      <p:sp>
        <p:nvSpPr>
          <p:cNvPr id="14" name="Стрелка: вправо с вырезом 13">
            <a:hlinkClick r:id="" action="ppaction://hlinkshowjump?jump=nextslide"/>
          </p:cNvPr>
          <p:cNvSpPr/>
          <p:nvPr/>
        </p:nvSpPr>
        <p:spPr>
          <a:xfrm>
            <a:off x="8143875" y="6142499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84066" y="6076050"/>
            <a:ext cx="12715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з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я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ц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1381" y="5381585"/>
            <a:ext cx="25980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г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у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-с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е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-н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и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ц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а</a:t>
            </a:r>
            <a:endParaRPr lang="ru-RU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35354" y="1994988"/>
            <a:ext cx="20023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к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у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р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и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ц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а</a:t>
            </a:r>
            <a:endParaRPr lang="ru-RU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312" y="3872369"/>
            <a:ext cx="1466659" cy="15213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785" y="1083771"/>
            <a:ext cx="1665715" cy="142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4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право с вырезом 1">
            <a:hlinkClick r:id="" action="ppaction://hlinkshowjump?jump=nextslide"/>
          </p:cNvPr>
          <p:cNvSpPr/>
          <p:nvPr/>
        </p:nvSpPr>
        <p:spPr>
          <a:xfrm>
            <a:off x="8143875" y="6142499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3868" y="205085"/>
            <a:ext cx="4704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 Найди лишние слова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68" y="4029318"/>
            <a:ext cx="1933332" cy="1933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455" y="4708415"/>
            <a:ext cx="1724025" cy="1724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94471">
            <a:off x="4148526" y="648278"/>
            <a:ext cx="1398669" cy="17094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662" y="4448746"/>
            <a:ext cx="1797731" cy="10366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250" y="876506"/>
            <a:ext cx="1559104" cy="2162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25" y="851416"/>
            <a:ext cx="1564486" cy="15644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902" y="4301128"/>
            <a:ext cx="1638580" cy="16385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099" y="2604437"/>
            <a:ext cx="2432157" cy="177525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22249" y="1855093"/>
            <a:ext cx="3239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п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о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-гр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е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-м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у-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шк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а</a:t>
            </a:r>
            <a:endParaRPr lang="ru-RU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4908" y="5786109"/>
            <a:ext cx="1008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м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я</a:t>
            </a:r>
            <a:r>
              <a:rPr lang="ru-RU" sz="3600" b="1" dirty="0">
                <a:ln/>
                <a:solidFill>
                  <a:schemeClr val="accent4"/>
                </a:solidFill>
              </a:rPr>
              <a:t>ч</a:t>
            </a:r>
            <a:endParaRPr lang="ru-RU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16215" y="2933463"/>
            <a:ext cx="15855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к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у</a:t>
            </a:r>
            <a:r>
              <a:rPr lang="ru-RU" sz="3600" b="1" dirty="0" err="1">
                <a:ln/>
                <a:solidFill>
                  <a:schemeClr val="accent4"/>
                </a:solidFill>
              </a:rPr>
              <a:t>к</a:t>
            </a:r>
            <a:r>
              <a:rPr lang="ru-RU" sz="3600" b="1" dirty="0">
                <a:ln/>
                <a:solidFill>
                  <a:schemeClr val="accent4"/>
                </a:solidFill>
              </a:rPr>
              <a:t>-ла</a:t>
            </a:r>
            <a:endParaRPr lang="ru-RU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47" r="19404"/>
          <a:stretch/>
        </p:blipFill>
        <p:spPr>
          <a:xfrm>
            <a:off x="1577464" y="2118715"/>
            <a:ext cx="1891336" cy="20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8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5005" y="205085"/>
            <a:ext cx="6722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 Какие слова подходят к схеме?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002420" y="1259085"/>
            <a:ext cx="4815069" cy="1413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282385" y="851416"/>
            <a:ext cx="1" cy="87321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311141" y="836609"/>
            <a:ext cx="1" cy="87321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38" y="2496824"/>
            <a:ext cx="2125510" cy="12381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469" y="4934099"/>
            <a:ext cx="1054659" cy="16171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74" y="4724913"/>
            <a:ext cx="1379799" cy="13847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10" y="1343636"/>
            <a:ext cx="1974588" cy="15426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824" y="4232364"/>
            <a:ext cx="1523074" cy="15079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299" y="3357829"/>
            <a:ext cx="2361710" cy="9647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10" y="851416"/>
            <a:ext cx="1639585" cy="13175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254" y="4339151"/>
            <a:ext cx="895769" cy="17594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870" y="1710712"/>
            <a:ext cx="2344339" cy="148063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672377" y="2707014"/>
            <a:ext cx="2056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м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-л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и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-н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92899" y="5549797"/>
            <a:ext cx="2146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к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п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у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-ст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422325" y="4249661"/>
            <a:ext cx="2542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б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кл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ж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н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31335" y="5904914"/>
            <a:ext cx="1922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-н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-н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83263" y="2996186"/>
            <a:ext cx="1891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о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г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у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р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е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ц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8895" y="3644628"/>
            <a:ext cx="2717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4"/>
                </a:solidFill>
              </a:rPr>
              <a:t>к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ар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-т</a:t>
            </a:r>
            <a:r>
              <a:rPr lang="ru-RU" sz="3600" b="1" cap="none" spc="0" dirty="0">
                <a:ln/>
                <a:solidFill>
                  <a:srgbClr val="FF0000"/>
                </a:solidFill>
                <a:effectLst/>
              </a:rPr>
              <a:t>о</a:t>
            </a:r>
            <a:r>
              <a:rPr lang="ru-RU" sz="3600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ф</a:t>
            </a:r>
            <a:r>
              <a:rPr lang="ru-RU" sz="3600" b="1" cap="none" spc="0" dirty="0" err="1">
                <a:ln/>
                <a:solidFill>
                  <a:srgbClr val="FF0000"/>
                </a:solidFill>
                <a:effectLst/>
              </a:rPr>
              <a:t>е</a:t>
            </a:r>
            <a:r>
              <a:rPr lang="ru-RU" sz="3600" b="1" cap="none" spc="0" dirty="0" err="1">
                <a:ln/>
                <a:solidFill>
                  <a:schemeClr val="accent4"/>
                </a:solidFill>
                <a:effectLst/>
              </a:rPr>
              <a:t>ль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2" name="Стрелка: вправо с вырезом 21">
            <a:hlinkClick r:id="" action="ppaction://hlinkshowjump?jump=nextslide"/>
          </p:cNvPr>
          <p:cNvSpPr/>
          <p:nvPr/>
        </p:nvSpPr>
        <p:spPr>
          <a:xfrm>
            <a:off x="8143875" y="6142499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Другая 3">
      <a:majorFont>
        <a:latin typeface="Sitka Text"/>
        <a:ea typeface=""/>
        <a:cs typeface=""/>
      </a:majorFont>
      <a:minorFont>
        <a:latin typeface="Times New Roman"/>
        <a:ea typeface=""/>
        <a:cs typeface="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149</Words>
  <Application>Microsoft Office PowerPoint</Application>
  <PresentationFormat>Экран (4:3)</PresentationFormat>
  <Paragraphs>83</Paragraphs>
  <Slides>11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Sitka Text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Артём Кулаков</cp:lastModifiedBy>
  <cp:revision>71</cp:revision>
  <dcterms:created xsi:type="dcterms:W3CDTF">2016-07-16T19:47:33Z</dcterms:created>
  <dcterms:modified xsi:type="dcterms:W3CDTF">2016-08-09T18:22:09Z</dcterms:modified>
</cp:coreProperties>
</file>